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0B8D13-050A-406B-AD47-3DB716DA306C}" v="7" dt="2025-10-24T09:00:32.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erveen,Martin M.W." userId="02c4a38c-3403-4bc2-a746-c2cd6ceee446" providerId="ADAL" clId="{17C6ACE5-53AB-44BF-9C6A-D3CC726C3936}"/>
    <pc:docChg chg="undo custSel addSld delSld modSld">
      <pc:chgData name="Ederveen,Martin M.W." userId="02c4a38c-3403-4bc2-a746-c2cd6ceee446" providerId="ADAL" clId="{17C6ACE5-53AB-44BF-9C6A-D3CC726C3936}" dt="2025-11-02T12:20:32.995" v="243" actId="1037"/>
      <pc:docMkLst>
        <pc:docMk/>
      </pc:docMkLst>
      <pc:sldChg chg="modSp mod">
        <pc:chgData name="Ederveen,Martin M.W." userId="02c4a38c-3403-4bc2-a746-c2cd6ceee446" providerId="ADAL" clId="{17C6ACE5-53AB-44BF-9C6A-D3CC726C3936}" dt="2025-11-02T12:20:32.995" v="243" actId="1037"/>
        <pc:sldMkLst>
          <pc:docMk/>
          <pc:sldMk cId="3305706737" sldId="256"/>
        </pc:sldMkLst>
        <pc:picChg chg="mod">
          <ac:chgData name="Ederveen,Martin M.W." userId="02c4a38c-3403-4bc2-a746-c2cd6ceee446" providerId="ADAL" clId="{17C6ACE5-53AB-44BF-9C6A-D3CC726C3936}" dt="2025-11-02T12:20:32.995" v="243" actId="1037"/>
          <ac:picMkLst>
            <pc:docMk/>
            <pc:sldMk cId="3305706737" sldId="256"/>
            <ac:picMk id="4" creationId="{6957D341-210B-4D61-CCC3-75FCEDC622AC}"/>
          </ac:picMkLst>
        </pc:picChg>
      </pc:sldChg>
      <pc:sldChg chg="addSp modSp mod setBg">
        <pc:chgData name="Ederveen,Martin M.W." userId="02c4a38c-3403-4bc2-a746-c2cd6ceee446" providerId="ADAL" clId="{17C6ACE5-53AB-44BF-9C6A-D3CC726C3936}" dt="2025-10-24T08:53:55.415" v="3" actId="167"/>
        <pc:sldMkLst>
          <pc:docMk/>
          <pc:sldMk cId="3405504404" sldId="257"/>
        </pc:sldMkLst>
        <pc:picChg chg="add mod ord">
          <ac:chgData name="Ederveen,Martin M.W." userId="02c4a38c-3403-4bc2-a746-c2cd6ceee446" providerId="ADAL" clId="{17C6ACE5-53AB-44BF-9C6A-D3CC726C3936}" dt="2025-10-24T08:53:55.415" v="3" actId="167"/>
          <ac:picMkLst>
            <pc:docMk/>
            <pc:sldMk cId="3405504404" sldId="257"/>
            <ac:picMk id="9" creationId="{EAA72E17-BFDC-7E58-C006-EB974981A21B}"/>
          </ac:picMkLst>
        </pc:picChg>
      </pc:sldChg>
      <pc:sldChg chg="delSp modSp add mod">
        <pc:chgData name="Ederveen,Martin M.W." userId="02c4a38c-3403-4bc2-a746-c2cd6ceee446" providerId="ADAL" clId="{17C6ACE5-53AB-44BF-9C6A-D3CC726C3936}" dt="2025-10-24T08:59:15.805" v="146" actId="478"/>
        <pc:sldMkLst>
          <pc:docMk/>
          <pc:sldMk cId="2373897962" sldId="258"/>
        </pc:sldMkLst>
        <pc:spChg chg="mod">
          <ac:chgData name="Ederveen,Martin M.W." userId="02c4a38c-3403-4bc2-a746-c2cd6ceee446" providerId="ADAL" clId="{17C6ACE5-53AB-44BF-9C6A-D3CC726C3936}" dt="2025-10-24T08:57:06.471" v="20" actId="20577"/>
          <ac:spMkLst>
            <pc:docMk/>
            <pc:sldMk cId="2373897962" sldId="258"/>
            <ac:spMk id="2" creationId="{FF8C957B-0D12-CDD1-3E44-716F7AEF3E19}"/>
          </ac:spMkLst>
        </pc:spChg>
        <pc:spChg chg="mod">
          <ac:chgData name="Ederveen,Martin M.W." userId="02c4a38c-3403-4bc2-a746-c2cd6ceee446" providerId="ADAL" clId="{17C6ACE5-53AB-44BF-9C6A-D3CC726C3936}" dt="2025-10-24T08:58:48.867" v="143"/>
          <ac:spMkLst>
            <pc:docMk/>
            <pc:sldMk cId="2373897962" sldId="258"/>
            <ac:spMk id="3" creationId="{2343FB7C-79A2-1649-CA7B-47D676E2AFD6}"/>
          </ac:spMkLst>
        </pc:spChg>
      </pc:sldChg>
      <pc:sldChg chg="addSp delSp modSp add mod">
        <pc:chgData name="Ederveen,Martin M.W." userId="02c4a38c-3403-4bc2-a746-c2cd6ceee446" providerId="ADAL" clId="{17C6ACE5-53AB-44BF-9C6A-D3CC726C3936}" dt="2025-10-24T09:02:05.294" v="180" actId="27636"/>
        <pc:sldMkLst>
          <pc:docMk/>
          <pc:sldMk cId="421467032" sldId="259"/>
        </pc:sldMkLst>
        <pc:spChg chg="mod">
          <ac:chgData name="Ederveen,Martin M.W." userId="02c4a38c-3403-4bc2-a746-c2cd6ceee446" providerId="ADAL" clId="{17C6ACE5-53AB-44BF-9C6A-D3CC726C3936}" dt="2025-10-24T09:02:05.294" v="180" actId="27636"/>
          <ac:spMkLst>
            <pc:docMk/>
            <pc:sldMk cId="421467032" sldId="259"/>
            <ac:spMk id="3" creationId="{D014A67D-04C1-DB29-3EFF-5AA59375B298}"/>
          </ac:spMkLst>
        </pc:spChg>
      </pc:sldChg>
      <pc:sldChg chg="new del">
        <pc:chgData name="Ederveen,Martin M.W." userId="02c4a38c-3403-4bc2-a746-c2cd6ceee446" providerId="ADAL" clId="{17C6ACE5-53AB-44BF-9C6A-D3CC726C3936}" dt="2025-10-24T09:02:31.999" v="182" actId="680"/>
        <pc:sldMkLst>
          <pc:docMk/>
          <pc:sldMk cId="744685923" sldId="260"/>
        </pc:sldMkLst>
      </pc:sldChg>
      <pc:sldChg chg="addSp delSp modSp add mod">
        <pc:chgData name="Ederveen,Martin M.W." userId="02c4a38c-3403-4bc2-a746-c2cd6ceee446" providerId="ADAL" clId="{17C6ACE5-53AB-44BF-9C6A-D3CC726C3936}" dt="2025-10-24T09:04:58.751" v="205" actId="14100"/>
        <pc:sldMkLst>
          <pc:docMk/>
          <pc:sldMk cId="2668570072" sldId="260"/>
        </pc:sldMkLst>
        <pc:spChg chg="mod">
          <ac:chgData name="Ederveen,Martin M.W." userId="02c4a38c-3403-4bc2-a746-c2cd6ceee446" providerId="ADAL" clId="{17C6ACE5-53AB-44BF-9C6A-D3CC726C3936}" dt="2025-10-24T09:02:43.489" v="196" actId="20577"/>
          <ac:spMkLst>
            <pc:docMk/>
            <pc:sldMk cId="2668570072" sldId="260"/>
            <ac:spMk id="2" creationId="{EC6DD99D-C765-2DC7-E403-97385A335D1C}"/>
          </ac:spMkLst>
        </pc:spChg>
        <pc:spChg chg="mod">
          <ac:chgData name="Ederveen,Martin M.W." userId="02c4a38c-3403-4bc2-a746-c2cd6ceee446" providerId="ADAL" clId="{17C6ACE5-53AB-44BF-9C6A-D3CC726C3936}" dt="2025-10-24T09:02:48.605" v="198" actId="27636"/>
          <ac:spMkLst>
            <pc:docMk/>
            <pc:sldMk cId="2668570072" sldId="260"/>
            <ac:spMk id="3" creationId="{FF2A9FC6-22F6-6EE6-905B-767C42F4E820}"/>
          </ac:spMkLst>
        </pc:spChg>
        <pc:picChg chg="add mod">
          <ac:chgData name="Ederveen,Martin M.W." userId="02c4a38c-3403-4bc2-a746-c2cd6ceee446" providerId="ADAL" clId="{17C6ACE5-53AB-44BF-9C6A-D3CC726C3936}" dt="2025-10-24T09:04:58.751" v="205" actId="14100"/>
          <ac:picMkLst>
            <pc:docMk/>
            <pc:sldMk cId="2668570072" sldId="260"/>
            <ac:picMk id="7" creationId="{2E5755ED-F6B9-FDD4-053D-9F6E276DE495}"/>
          </ac:picMkLst>
        </pc:picChg>
      </pc:sldChg>
      <pc:sldChg chg="addSp delSp modSp add mod">
        <pc:chgData name="Ederveen,Martin M.W." userId="02c4a38c-3403-4bc2-a746-c2cd6ceee446" providerId="ADAL" clId="{17C6ACE5-53AB-44BF-9C6A-D3CC726C3936}" dt="2025-10-24T09:05:59.880" v="239" actId="478"/>
        <pc:sldMkLst>
          <pc:docMk/>
          <pc:sldMk cId="3889064212" sldId="261"/>
        </pc:sldMkLst>
        <pc:spChg chg="add del mod">
          <ac:chgData name="Ederveen,Martin M.W." userId="02c4a38c-3403-4bc2-a746-c2cd6ceee446" providerId="ADAL" clId="{17C6ACE5-53AB-44BF-9C6A-D3CC726C3936}" dt="2025-10-24T09:05:55.208" v="238" actId="478"/>
          <ac:spMkLst>
            <pc:docMk/>
            <pc:sldMk cId="3889064212" sldId="261"/>
            <ac:spMk id="2" creationId="{56BAEB34-AFB8-B494-0ADF-DF305D3C031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C6A37-B153-4AE9-9124-64DCDC08BF41}" type="datetimeFigureOut">
              <a:rPr lang="nl-NL" smtClean="0"/>
              <a:t>2-11-2025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516FF-41CA-49B5-A32F-160E13BCB5DF}" type="slidenum">
              <a:rPr lang="nl-NL" smtClean="0"/>
              <a:t>‹nr.›</a:t>
            </a:fld>
            <a:endParaRPr lang="nl-NL"/>
          </a:p>
        </p:txBody>
      </p:sp>
    </p:spTree>
    <p:extLst>
      <p:ext uri="{BB962C8B-B14F-4D97-AF65-F5344CB8AC3E}">
        <p14:creationId xmlns:p14="http://schemas.microsoft.com/office/powerpoint/2010/main" val="296575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B516FF-41CA-49B5-A32F-160E13BCB5DF}" type="slidenum">
              <a:rPr lang="nl-NL" smtClean="0"/>
              <a:t>5</a:t>
            </a:fld>
            <a:endParaRPr lang="nl-NL"/>
          </a:p>
        </p:txBody>
      </p:sp>
    </p:spTree>
    <p:extLst>
      <p:ext uri="{BB962C8B-B14F-4D97-AF65-F5344CB8AC3E}">
        <p14:creationId xmlns:p14="http://schemas.microsoft.com/office/powerpoint/2010/main" val="96493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104EB-72D0-915D-B75F-37E6B6FE8BE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6AA127E-92A0-2710-1912-C5CDFD561C4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C3DBC35-98EE-40F6-F158-28F63C923F9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F1EC869-DF29-8B9D-364B-B61F6696349C}"/>
              </a:ext>
            </a:extLst>
          </p:cNvPr>
          <p:cNvSpPr>
            <a:spLocks noGrp="1"/>
          </p:cNvSpPr>
          <p:nvPr>
            <p:ph type="sldNum" sz="quarter" idx="5"/>
          </p:nvPr>
        </p:nvSpPr>
        <p:spPr/>
        <p:txBody>
          <a:bodyPr/>
          <a:lstStyle/>
          <a:p>
            <a:fld id="{86B516FF-41CA-49B5-A32F-160E13BCB5DF}" type="slidenum">
              <a:rPr lang="nl-NL" smtClean="0"/>
              <a:t>6</a:t>
            </a:fld>
            <a:endParaRPr lang="nl-NL"/>
          </a:p>
        </p:txBody>
      </p:sp>
    </p:spTree>
    <p:extLst>
      <p:ext uri="{BB962C8B-B14F-4D97-AF65-F5344CB8AC3E}">
        <p14:creationId xmlns:p14="http://schemas.microsoft.com/office/powerpoint/2010/main" val="1979245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11/2/2025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168121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11/2/2025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31908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11/2/2025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77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11/2/2025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65606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11/2/2025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68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11/2/2025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27572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11/2/2025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5070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11/2/2025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90667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11/2/2025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407038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11/2/2025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26483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11/2/2025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49957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11/2/2025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‹nr.›</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596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en web van verbonden punten">
            <a:extLst>
              <a:ext uri="{FF2B5EF4-FFF2-40B4-BE49-F238E27FC236}">
                <a16:creationId xmlns:a16="http://schemas.microsoft.com/office/drawing/2014/main" id="{6957D341-210B-4D61-CCC3-75FCEDC622AC}"/>
              </a:ext>
            </a:extLst>
          </p:cNvPr>
          <p:cNvPicPr>
            <a:picLocks noChangeAspect="1"/>
          </p:cNvPicPr>
          <p:nvPr/>
        </p:nvPicPr>
        <p:blipFill>
          <a:blip r:embed="rId2"/>
          <a:srcRect l="20444" r="1" b="1"/>
          <a:stretch>
            <a:fillRect/>
          </a:stretch>
        </p:blipFill>
        <p:spPr>
          <a:xfrm>
            <a:off x="-105757" y="0"/>
            <a:ext cx="12192000" cy="6857990"/>
          </a:xfrm>
          <a:prstGeom prst="rect">
            <a:avLst/>
          </a:prstGeom>
        </p:spPr>
      </p:pic>
      <p:sp useBgFill="1">
        <p:nvSpPr>
          <p:cNvPr id="11" name="Rectangle 10">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4436" y="1066800"/>
            <a:ext cx="4389120" cy="4724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93E448A-0C42-252B-FA13-D5806BD4DA71}"/>
              </a:ext>
            </a:extLst>
          </p:cNvPr>
          <p:cNvSpPr>
            <a:spLocks noGrp="1"/>
          </p:cNvSpPr>
          <p:nvPr>
            <p:ph type="ctrTitle"/>
          </p:nvPr>
        </p:nvSpPr>
        <p:spPr>
          <a:xfrm>
            <a:off x="7324436" y="1077123"/>
            <a:ext cx="2450572" cy="2738530"/>
          </a:xfrm>
        </p:spPr>
        <p:txBody>
          <a:bodyPr anchor="t">
            <a:normAutofit/>
          </a:bodyPr>
          <a:lstStyle/>
          <a:p>
            <a:r>
              <a:rPr lang="nl-NL" sz="4800" dirty="0"/>
              <a:t>Muziek maken met AI</a:t>
            </a:r>
          </a:p>
        </p:txBody>
      </p:sp>
      <p:cxnSp>
        <p:nvCxnSpPr>
          <p:cNvPr id="13" name="Straight Connector 12">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24436" y="5780876"/>
            <a:ext cx="438912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48E52D01-0784-5F10-B46B-0925F2427C8B}"/>
              </a:ext>
            </a:extLst>
          </p:cNvPr>
          <p:cNvPicPr>
            <a:picLocks noChangeAspect="1"/>
          </p:cNvPicPr>
          <p:nvPr/>
        </p:nvPicPr>
        <p:blipFill>
          <a:blip r:embed="rId3"/>
          <a:stretch>
            <a:fillRect/>
          </a:stretch>
        </p:blipFill>
        <p:spPr>
          <a:xfrm>
            <a:off x="9282149" y="3236549"/>
            <a:ext cx="2724530" cy="2534004"/>
          </a:xfrm>
          <a:prstGeom prst="rect">
            <a:avLst/>
          </a:prstGeom>
        </p:spPr>
      </p:pic>
      <p:sp>
        <p:nvSpPr>
          <p:cNvPr id="7" name="Rechthoek 6">
            <a:extLst>
              <a:ext uri="{FF2B5EF4-FFF2-40B4-BE49-F238E27FC236}">
                <a16:creationId xmlns:a16="http://schemas.microsoft.com/office/drawing/2014/main" id="{97990711-AF50-D03A-D741-D6C5FB384E39}"/>
              </a:ext>
            </a:extLst>
          </p:cNvPr>
          <p:cNvSpPr/>
          <p:nvPr/>
        </p:nvSpPr>
        <p:spPr>
          <a:xfrm>
            <a:off x="7540205" y="4085217"/>
            <a:ext cx="1215397" cy="707886"/>
          </a:xfrm>
          <a:prstGeom prst="rect">
            <a:avLst/>
          </a:prstGeom>
          <a:noFill/>
        </p:spPr>
        <p:txBody>
          <a:bodyPr wrap="none" lIns="91440" tIns="45720" rIns="91440" bIns="45720">
            <a:spAutoFit/>
          </a:bodyPr>
          <a:lstStyle/>
          <a:p>
            <a:pPr algn="ctr"/>
            <a:r>
              <a:rPr lang="nl-NL" sz="2000" b="1" cap="none" spc="0" dirty="0">
                <a:ln w="22225">
                  <a:solidFill>
                    <a:schemeClr val="accent2"/>
                  </a:solidFill>
                  <a:prstDash val="solid"/>
                </a:ln>
                <a:solidFill>
                  <a:schemeClr val="accent2">
                    <a:lumMod val="40000"/>
                    <a:lumOff val="60000"/>
                  </a:schemeClr>
                </a:solidFill>
                <a:effectLst/>
              </a:rPr>
              <a:t>DJ Victor</a:t>
            </a:r>
            <a:br>
              <a:rPr lang="nl-NL" sz="2000" b="1" cap="none" spc="0" dirty="0">
                <a:ln w="22225">
                  <a:solidFill>
                    <a:schemeClr val="accent2"/>
                  </a:solidFill>
                  <a:prstDash val="solid"/>
                </a:ln>
                <a:solidFill>
                  <a:schemeClr val="accent2">
                    <a:lumMod val="40000"/>
                    <a:lumOff val="60000"/>
                  </a:schemeClr>
                </a:solidFill>
                <a:effectLst/>
              </a:rPr>
            </a:br>
            <a:r>
              <a:rPr lang="nl-NL" sz="2000" b="1" cap="none" spc="0" dirty="0" err="1">
                <a:ln w="22225">
                  <a:solidFill>
                    <a:schemeClr val="accent2"/>
                  </a:solidFill>
                  <a:prstDash val="solid"/>
                </a:ln>
                <a:solidFill>
                  <a:schemeClr val="accent2">
                    <a:lumMod val="40000"/>
                    <a:lumOff val="60000"/>
                  </a:schemeClr>
                </a:solidFill>
                <a:effectLst/>
              </a:rPr>
              <a:t>Erveling</a:t>
            </a:r>
            <a:endParaRPr lang="nl-NL" sz="2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30570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9" name="Afbeelding 8" descr="Muziekblad">
            <a:extLst>
              <a:ext uri="{FF2B5EF4-FFF2-40B4-BE49-F238E27FC236}">
                <a16:creationId xmlns:a16="http://schemas.microsoft.com/office/drawing/2014/main" id="{EAA72E17-BFDC-7E58-C006-EB974981A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244" y="0"/>
            <a:ext cx="10289512" cy="6858000"/>
          </a:xfrm>
          <a:prstGeom prst="rect">
            <a:avLst/>
          </a:prstGeom>
        </p:spPr>
      </p:pic>
      <p:sp>
        <p:nvSpPr>
          <p:cNvPr id="2" name="Titel 1">
            <a:extLst>
              <a:ext uri="{FF2B5EF4-FFF2-40B4-BE49-F238E27FC236}">
                <a16:creationId xmlns:a16="http://schemas.microsoft.com/office/drawing/2014/main" id="{0124E558-2123-673E-CFF0-DD17E7C78BEF}"/>
              </a:ext>
            </a:extLst>
          </p:cNvPr>
          <p:cNvSpPr>
            <a:spLocks noGrp="1"/>
          </p:cNvSpPr>
          <p:nvPr>
            <p:ph type="title"/>
          </p:nvPr>
        </p:nvSpPr>
        <p:spPr>
          <a:xfrm>
            <a:off x="640080" y="1291366"/>
            <a:ext cx="9214884" cy="45719"/>
          </a:xfrm>
        </p:spPr>
        <p:txBody>
          <a:bodyPr>
            <a:normAutofit fontScale="90000"/>
          </a:bodyPr>
          <a:lstStyle/>
          <a:p>
            <a:r>
              <a:rPr lang="nl-NL" dirty="0"/>
              <a:t>Stappen</a:t>
            </a:r>
          </a:p>
        </p:txBody>
      </p:sp>
      <p:sp>
        <p:nvSpPr>
          <p:cNvPr id="3" name="Tijdelijke aanduiding voor tekst 2">
            <a:extLst>
              <a:ext uri="{FF2B5EF4-FFF2-40B4-BE49-F238E27FC236}">
                <a16:creationId xmlns:a16="http://schemas.microsoft.com/office/drawing/2014/main" id="{A9F0C1B1-5437-13A8-8B65-923AF43B7445}"/>
              </a:ext>
            </a:extLst>
          </p:cNvPr>
          <p:cNvSpPr>
            <a:spLocks noGrp="1"/>
          </p:cNvSpPr>
          <p:nvPr>
            <p:ph type="body" idx="1"/>
          </p:nvPr>
        </p:nvSpPr>
        <p:spPr>
          <a:xfrm>
            <a:off x="1842347" y="1885900"/>
            <a:ext cx="7907079" cy="3851113"/>
          </a:xfrm>
        </p:spPr>
        <p:txBody>
          <a:bodyPr/>
          <a:lstStyle/>
          <a:p>
            <a:pPr marL="342900" indent="-342900">
              <a:buFontTx/>
              <a:buChar char="-"/>
            </a:pPr>
            <a:r>
              <a:rPr lang="nl-NL" dirty="0"/>
              <a:t>Inspiratie?</a:t>
            </a:r>
          </a:p>
          <a:p>
            <a:pPr marL="342900" indent="-342900">
              <a:buFontTx/>
              <a:buChar char="-"/>
            </a:pPr>
            <a:r>
              <a:rPr lang="nl-NL" dirty="0"/>
              <a:t>Maak een tekst  </a:t>
            </a:r>
          </a:p>
          <a:p>
            <a:pPr marL="342900" indent="-342900">
              <a:buFontTx/>
              <a:buChar char="-"/>
            </a:pPr>
            <a:endParaRPr lang="nl-NL" dirty="0"/>
          </a:p>
          <a:p>
            <a:pPr marL="342900" indent="-342900">
              <a:buFontTx/>
              <a:buChar char="-"/>
            </a:pPr>
            <a:r>
              <a:rPr lang="nl-NL" dirty="0"/>
              <a:t>Wat voor genre?</a:t>
            </a:r>
          </a:p>
          <a:p>
            <a:pPr marL="342900" indent="-342900">
              <a:buFontTx/>
              <a:buChar char="-"/>
            </a:pPr>
            <a:r>
              <a:rPr lang="nl-NL" dirty="0"/>
              <a:t>Plak in </a:t>
            </a:r>
            <a:r>
              <a:rPr lang="nl-NL" dirty="0" err="1"/>
              <a:t>Suno</a:t>
            </a:r>
            <a:endParaRPr lang="nl-NL" dirty="0"/>
          </a:p>
        </p:txBody>
      </p:sp>
      <p:sp>
        <p:nvSpPr>
          <p:cNvPr id="4" name="Rechteraccolade 3">
            <a:extLst>
              <a:ext uri="{FF2B5EF4-FFF2-40B4-BE49-F238E27FC236}">
                <a16:creationId xmlns:a16="http://schemas.microsoft.com/office/drawing/2014/main" id="{D32A4F00-3581-F61D-83B7-54A70C9449DB}"/>
              </a:ext>
            </a:extLst>
          </p:cNvPr>
          <p:cNvSpPr/>
          <p:nvPr/>
        </p:nvSpPr>
        <p:spPr>
          <a:xfrm>
            <a:off x="4140200" y="1885900"/>
            <a:ext cx="753533"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Tekstvak 4">
            <a:extLst>
              <a:ext uri="{FF2B5EF4-FFF2-40B4-BE49-F238E27FC236}">
                <a16:creationId xmlns:a16="http://schemas.microsoft.com/office/drawing/2014/main" id="{4F189309-EDDB-5975-6644-B69036034F5E}"/>
              </a:ext>
            </a:extLst>
          </p:cNvPr>
          <p:cNvSpPr txBox="1"/>
          <p:nvPr/>
        </p:nvSpPr>
        <p:spPr>
          <a:xfrm>
            <a:off x="5604934" y="2192866"/>
            <a:ext cx="559769" cy="369332"/>
          </a:xfrm>
          <a:prstGeom prst="rect">
            <a:avLst/>
          </a:prstGeom>
          <a:noFill/>
        </p:spPr>
        <p:txBody>
          <a:bodyPr wrap="none" rtlCol="0">
            <a:spAutoFit/>
          </a:bodyPr>
          <a:lstStyle/>
          <a:p>
            <a:r>
              <a:rPr lang="nl-NL" dirty="0"/>
              <a:t>AI ?</a:t>
            </a:r>
          </a:p>
        </p:txBody>
      </p:sp>
      <p:sp>
        <p:nvSpPr>
          <p:cNvPr id="6" name="Pijl: rechts 5">
            <a:extLst>
              <a:ext uri="{FF2B5EF4-FFF2-40B4-BE49-F238E27FC236}">
                <a16:creationId xmlns:a16="http://schemas.microsoft.com/office/drawing/2014/main" id="{FF64C5D2-21B9-1F23-7D73-224C292E2F18}"/>
              </a:ext>
            </a:extLst>
          </p:cNvPr>
          <p:cNvSpPr/>
          <p:nvPr/>
        </p:nvSpPr>
        <p:spPr>
          <a:xfrm>
            <a:off x="4626526" y="388415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DCDDAD6C-16AA-E409-12F3-B51D6E60C806}"/>
              </a:ext>
            </a:extLst>
          </p:cNvPr>
          <p:cNvSpPr txBox="1"/>
          <p:nvPr/>
        </p:nvSpPr>
        <p:spPr>
          <a:xfrm>
            <a:off x="5904447" y="3941803"/>
            <a:ext cx="545342" cy="369332"/>
          </a:xfrm>
          <a:prstGeom prst="rect">
            <a:avLst/>
          </a:prstGeom>
          <a:noFill/>
        </p:spPr>
        <p:txBody>
          <a:bodyPr wrap="none" rtlCol="0">
            <a:spAutoFit/>
          </a:bodyPr>
          <a:lstStyle/>
          <a:p>
            <a:r>
              <a:rPr lang="nl-NL" dirty="0"/>
              <a:t>GO!</a:t>
            </a:r>
          </a:p>
        </p:txBody>
      </p:sp>
    </p:spTree>
    <p:extLst>
      <p:ext uri="{BB962C8B-B14F-4D97-AF65-F5344CB8AC3E}">
        <p14:creationId xmlns:p14="http://schemas.microsoft.com/office/powerpoint/2010/main" val="340550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DDC782EB-1386-BDC5-FA52-5BD6A05E21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8C957B-0D12-CDD1-3E44-716F7AEF3E19}"/>
              </a:ext>
            </a:extLst>
          </p:cNvPr>
          <p:cNvSpPr>
            <a:spLocks noGrp="1"/>
          </p:cNvSpPr>
          <p:nvPr>
            <p:ph type="title"/>
          </p:nvPr>
        </p:nvSpPr>
        <p:spPr>
          <a:xfrm>
            <a:off x="640080" y="1291366"/>
            <a:ext cx="9214884" cy="45719"/>
          </a:xfrm>
        </p:spPr>
        <p:txBody>
          <a:bodyPr>
            <a:normAutofit fontScale="90000"/>
          </a:bodyPr>
          <a:lstStyle/>
          <a:p>
            <a:r>
              <a:rPr lang="nl-NL" dirty="0"/>
              <a:t>Voorbeeld</a:t>
            </a:r>
          </a:p>
        </p:txBody>
      </p:sp>
      <p:sp>
        <p:nvSpPr>
          <p:cNvPr id="3" name="Tijdelijke aanduiding voor tekst 2">
            <a:extLst>
              <a:ext uri="{FF2B5EF4-FFF2-40B4-BE49-F238E27FC236}">
                <a16:creationId xmlns:a16="http://schemas.microsoft.com/office/drawing/2014/main" id="{2343FB7C-79A2-1649-CA7B-47D676E2AFD6}"/>
              </a:ext>
            </a:extLst>
          </p:cNvPr>
          <p:cNvSpPr>
            <a:spLocks noGrp="1"/>
          </p:cNvSpPr>
          <p:nvPr>
            <p:ph type="body" idx="1"/>
          </p:nvPr>
        </p:nvSpPr>
        <p:spPr>
          <a:xfrm>
            <a:off x="1842347" y="1885900"/>
            <a:ext cx="7907079" cy="4684233"/>
          </a:xfrm>
        </p:spPr>
        <p:txBody>
          <a:bodyPr/>
          <a:lstStyle/>
          <a:p>
            <a:r>
              <a:rPr lang="nl-NL" dirty="0"/>
              <a:t>Omschrijving in </a:t>
            </a:r>
            <a:r>
              <a:rPr lang="nl-NL" dirty="0" err="1"/>
              <a:t>ChatGPT</a:t>
            </a:r>
            <a:r>
              <a:rPr lang="nl-NL" dirty="0"/>
              <a:t>:</a:t>
            </a:r>
            <a:br>
              <a:rPr lang="nl-NL" dirty="0"/>
            </a:br>
            <a:r>
              <a:rPr lang="nl-NL" dirty="0"/>
              <a:t>in het kader van een weekeinde school aanstaande zondag wil ik graag een demonstratie en workshop geven. Ik heb een principe </a:t>
            </a:r>
            <a:r>
              <a:rPr lang="nl-NL" dirty="0" err="1"/>
              <a:t>nederlandse</a:t>
            </a:r>
            <a:r>
              <a:rPr lang="nl-NL" dirty="0"/>
              <a:t> rap tekst geschreven, kun je die op rijm en ritme zetten voor een coole moderne </a:t>
            </a:r>
            <a:r>
              <a:rPr lang="nl-NL" dirty="0" err="1"/>
              <a:t>electronische</a:t>
            </a:r>
            <a:r>
              <a:rPr lang="nl-NL" dirty="0"/>
              <a:t> rap? Waar zijn we nou mee bezig? In het weekeinde naar een school gaan? Wie heeft dit bedacht? Terwijl we zulke leuke andere dingen konden doen? Wie gaat er nou op zondag, naar school? Ben je echt hier om iets te leren? Of ben je gewoon liever hier dan thuis? Of verveel je je net als ik? Rappers vandaag, we brengen de kick! We maken muziek, voor elk publiek, We maken het zelf, Daarom zijn we hier! Doe met me mee!</a:t>
            </a:r>
          </a:p>
        </p:txBody>
      </p:sp>
    </p:spTree>
    <p:extLst>
      <p:ext uri="{BB962C8B-B14F-4D97-AF65-F5344CB8AC3E}">
        <p14:creationId xmlns:p14="http://schemas.microsoft.com/office/powerpoint/2010/main" val="2373897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613E2935-4688-9789-4FFD-70FDD97091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B748139-260F-4080-B760-9C32EEAC997D}"/>
              </a:ext>
            </a:extLst>
          </p:cNvPr>
          <p:cNvSpPr>
            <a:spLocks noGrp="1"/>
          </p:cNvSpPr>
          <p:nvPr>
            <p:ph type="title"/>
          </p:nvPr>
        </p:nvSpPr>
        <p:spPr>
          <a:xfrm>
            <a:off x="640080" y="1291366"/>
            <a:ext cx="9214884" cy="45719"/>
          </a:xfrm>
        </p:spPr>
        <p:txBody>
          <a:bodyPr>
            <a:normAutofit fontScale="90000"/>
          </a:bodyPr>
          <a:lstStyle/>
          <a:p>
            <a:r>
              <a:rPr lang="nl-NL" dirty="0"/>
              <a:t>Voorbeeld</a:t>
            </a:r>
          </a:p>
        </p:txBody>
      </p:sp>
      <p:sp>
        <p:nvSpPr>
          <p:cNvPr id="3" name="Tijdelijke aanduiding voor tekst 2">
            <a:extLst>
              <a:ext uri="{FF2B5EF4-FFF2-40B4-BE49-F238E27FC236}">
                <a16:creationId xmlns:a16="http://schemas.microsoft.com/office/drawing/2014/main" id="{D014A67D-04C1-DB29-3EFF-5AA59375B298}"/>
              </a:ext>
            </a:extLst>
          </p:cNvPr>
          <p:cNvSpPr>
            <a:spLocks noGrp="1"/>
          </p:cNvSpPr>
          <p:nvPr>
            <p:ph type="body" idx="1"/>
          </p:nvPr>
        </p:nvSpPr>
        <p:spPr>
          <a:xfrm>
            <a:off x="4130040" y="1538767"/>
            <a:ext cx="4150360" cy="5082166"/>
          </a:xfrm>
        </p:spPr>
        <p:txBody>
          <a:bodyPr>
            <a:normAutofit fontScale="55000" lnSpcReduction="20000"/>
          </a:bodyPr>
          <a:lstStyle/>
          <a:p>
            <a:r>
              <a:rPr lang="nl-NL" dirty="0" err="1"/>
              <a:t>ChatGPT</a:t>
            </a:r>
            <a:r>
              <a:rPr lang="nl-NL" dirty="0"/>
              <a:t>:</a:t>
            </a:r>
          </a:p>
          <a:p>
            <a:br>
              <a:rPr lang="nl-NL" dirty="0"/>
            </a:br>
            <a:r>
              <a:rPr lang="nl-NL" b="1" dirty="0"/>
              <a:t>🎤 Weekend School (Rappers Vandaag)</a:t>
            </a:r>
          </a:p>
          <a:p>
            <a:r>
              <a:rPr lang="nl-NL" i="1" dirty="0"/>
              <a:t>(Tempo: 95–105 BPM, elektronische beat met stevige kick en </a:t>
            </a:r>
            <a:r>
              <a:rPr lang="nl-NL" i="1" dirty="0" err="1"/>
              <a:t>synth-bass</a:t>
            </a:r>
            <a:r>
              <a:rPr lang="nl-NL" i="1" dirty="0"/>
              <a:t>)</a:t>
            </a:r>
            <a:endParaRPr lang="nl-NL" dirty="0"/>
          </a:p>
          <a:p>
            <a:r>
              <a:rPr lang="nl-NL" b="1" dirty="0"/>
              <a:t>[Intro]</a:t>
            </a:r>
            <a:br>
              <a:rPr lang="nl-NL" dirty="0"/>
            </a:br>
            <a:r>
              <a:rPr lang="nl-NL" dirty="0"/>
              <a:t>Yeah!</a:t>
            </a:r>
            <a:br>
              <a:rPr lang="nl-NL" dirty="0"/>
            </a:br>
            <a:r>
              <a:rPr lang="nl-NL" dirty="0"/>
              <a:t>Weekend school, </a:t>
            </a:r>
            <a:r>
              <a:rPr lang="nl-NL" dirty="0" err="1"/>
              <a:t>let’s</a:t>
            </a:r>
            <a:r>
              <a:rPr lang="nl-NL" dirty="0"/>
              <a:t> go!</a:t>
            </a:r>
            <a:br>
              <a:rPr lang="nl-NL" dirty="0"/>
            </a:br>
            <a:r>
              <a:rPr lang="nl-NL" dirty="0"/>
              <a:t>Haha, wie verzint dit nou eigenlijk?</a:t>
            </a:r>
          </a:p>
          <a:p>
            <a:r>
              <a:rPr lang="nl-NL" b="1" dirty="0"/>
              <a:t>[Verse 1]</a:t>
            </a:r>
            <a:br>
              <a:rPr lang="nl-NL" dirty="0"/>
            </a:br>
            <a:r>
              <a:rPr lang="nl-NL" dirty="0"/>
              <a:t>Waar zijn we nou mee bezig, echt waar man, kijk,</a:t>
            </a:r>
            <a:br>
              <a:rPr lang="nl-NL" dirty="0"/>
            </a:br>
            <a:r>
              <a:rPr lang="nl-NL" dirty="0"/>
              <a:t>Weekend en we zitten hier in klas, wat een gein!</a:t>
            </a:r>
            <a:br>
              <a:rPr lang="nl-NL" dirty="0"/>
            </a:br>
            <a:r>
              <a:rPr lang="nl-NL" dirty="0"/>
              <a:t>Zondag, geen </a:t>
            </a:r>
            <a:r>
              <a:rPr lang="nl-NL" dirty="0" err="1"/>
              <a:t>chill</a:t>
            </a:r>
            <a:r>
              <a:rPr lang="nl-NL" dirty="0"/>
              <a:t>, geen game, geen slaap,</a:t>
            </a:r>
            <a:br>
              <a:rPr lang="nl-NL" dirty="0"/>
            </a:br>
            <a:r>
              <a:rPr lang="nl-NL" dirty="0"/>
              <a:t>Maar een les met beats — ja, dat is knap!</a:t>
            </a:r>
          </a:p>
          <a:p>
            <a:r>
              <a:rPr lang="nl-NL" dirty="0"/>
              <a:t>Wie heeft dit bedacht, kom op vertel,</a:t>
            </a:r>
            <a:br>
              <a:rPr lang="nl-NL" dirty="0"/>
            </a:br>
            <a:r>
              <a:rPr lang="nl-NL" dirty="0"/>
              <a:t>Ik dacht: weekend, maar blijkbaar is dat </a:t>
            </a:r>
            <a:r>
              <a:rPr lang="nl-NL" i="1" dirty="0"/>
              <a:t>spel</a:t>
            </a:r>
            <a:r>
              <a:rPr lang="nl-NL" dirty="0"/>
              <a:t>.</a:t>
            </a:r>
            <a:br>
              <a:rPr lang="nl-NL" dirty="0"/>
            </a:br>
            <a:r>
              <a:rPr lang="nl-NL" dirty="0"/>
              <a:t>Toch ben ik hier, dus ik doe mee,</a:t>
            </a:r>
            <a:br>
              <a:rPr lang="nl-NL" dirty="0"/>
            </a:br>
            <a:r>
              <a:rPr lang="nl-NL" dirty="0"/>
              <a:t>Want leren met muziek, dat voelt wel oké!</a:t>
            </a:r>
          </a:p>
          <a:p>
            <a:r>
              <a:rPr lang="nl-NL" b="1" dirty="0"/>
              <a:t>[</a:t>
            </a:r>
            <a:r>
              <a:rPr lang="nl-NL" b="1" dirty="0" err="1"/>
              <a:t>Hook</a:t>
            </a:r>
            <a:r>
              <a:rPr lang="nl-NL" b="1" dirty="0"/>
              <a:t> / Refrein]</a:t>
            </a:r>
            <a:br>
              <a:rPr lang="nl-NL" dirty="0"/>
            </a:br>
            <a:r>
              <a:rPr lang="nl-NL" dirty="0"/>
              <a:t>Rappers vandaag, we brengen de kick,</a:t>
            </a:r>
            <a:br>
              <a:rPr lang="nl-NL" dirty="0"/>
            </a:br>
            <a:r>
              <a:rPr lang="nl-NL" dirty="0"/>
              <a:t>We bouwen de </a:t>
            </a:r>
            <a:r>
              <a:rPr lang="nl-NL" dirty="0" err="1"/>
              <a:t>vibe</a:t>
            </a:r>
            <a:r>
              <a:rPr lang="nl-NL" dirty="0"/>
              <a:t>, en iedereen is sick!</a:t>
            </a:r>
            <a:br>
              <a:rPr lang="nl-NL" dirty="0"/>
            </a:br>
            <a:r>
              <a:rPr lang="nl-NL" dirty="0"/>
              <a:t>We maken muziek, voor elk publiek,</a:t>
            </a:r>
            <a:br>
              <a:rPr lang="nl-NL" dirty="0"/>
            </a:br>
            <a:r>
              <a:rPr lang="nl-NL" dirty="0"/>
              <a:t>We maken het zelf, yeah dat is uniek!</a:t>
            </a:r>
            <a:br>
              <a:rPr lang="nl-NL" dirty="0"/>
            </a:br>
            <a:r>
              <a:rPr lang="nl-NL" dirty="0"/>
              <a:t>Doe met me mee, voel de energie,</a:t>
            </a:r>
            <a:br>
              <a:rPr lang="nl-NL" dirty="0"/>
            </a:br>
            <a:r>
              <a:rPr lang="nl-NL" dirty="0"/>
              <a:t>Weekend school, dit is poëzie!</a:t>
            </a:r>
          </a:p>
        </p:txBody>
      </p:sp>
    </p:spTree>
    <p:extLst>
      <p:ext uri="{BB962C8B-B14F-4D97-AF65-F5344CB8AC3E}">
        <p14:creationId xmlns:p14="http://schemas.microsoft.com/office/powerpoint/2010/main" val="42146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EA9504E6-BD7B-34CA-2497-FEEC143E33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6DD99D-C765-2DC7-E403-97385A335D1C}"/>
              </a:ext>
            </a:extLst>
          </p:cNvPr>
          <p:cNvSpPr>
            <a:spLocks noGrp="1"/>
          </p:cNvSpPr>
          <p:nvPr>
            <p:ph type="title"/>
          </p:nvPr>
        </p:nvSpPr>
        <p:spPr>
          <a:xfrm>
            <a:off x="640080" y="1291366"/>
            <a:ext cx="9214884" cy="45719"/>
          </a:xfrm>
        </p:spPr>
        <p:txBody>
          <a:bodyPr>
            <a:normAutofit fontScale="90000"/>
          </a:bodyPr>
          <a:lstStyle/>
          <a:p>
            <a:r>
              <a:rPr lang="nl-NL" dirty="0" err="1"/>
              <a:t>Suno</a:t>
            </a:r>
            <a:endParaRPr lang="nl-NL" dirty="0"/>
          </a:p>
        </p:txBody>
      </p:sp>
      <p:sp>
        <p:nvSpPr>
          <p:cNvPr id="3" name="Tijdelijke aanduiding voor tekst 2">
            <a:extLst>
              <a:ext uri="{FF2B5EF4-FFF2-40B4-BE49-F238E27FC236}">
                <a16:creationId xmlns:a16="http://schemas.microsoft.com/office/drawing/2014/main" id="{FF2A9FC6-22F6-6EE6-905B-767C42F4E820}"/>
              </a:ext>
            </a:extLst>
          </p:cNvPr>
          <p:cNvSpPr>
            <a:spLocks noGrp="1"/>
          </p:cNvSpPr>
          <p:nvPr>
            <p:ph type="body" idx="1"/>
          </p:nvPr>
        </p:nvSpPr>
        <p:spPr>
          <a:xfrm>
            <a:off x="4130040" y="1538767"/>
            <a:ext cx="4150360" cy="5082166"/>
          </a:xfrm>
        </p:spPr>
        <p:txBody>
          <a:bodyPr>
            <a:normAutofit/>
          </a:bodyPr>
          <a:lstStyle/>
          <a:p>
            <a:endParaRPr lang="nl-NL" dirty="0"/>
          </a:p>
        </p:txBody>
      </p:sp>
      <p:pic>
        <p:nvPicPr>
          <p:cNvPr id="7" name="Afbeelding 6">
            <a:extLst>
              <a:ext uri="{FF2B5EF4-FFF2-40B4-BE49-F238E27FC236}">
                <a16:creationId xmlns:a16="http://schemas.microsoft.com/office/drawing/2014/main" id="{2E5755ED-F6B9-FDD4-053D-9F6E276DE495}"/>
              </a:ext>
            </a:extLst>
          </p:cNvPr>
          <p:cNvPicPr>
            <a:picLocks noChangeAspect="1"/>
          </p:cNvPicPr>
          <p:nvPr/>
        </p:nvPicPr>
        <p:blipFill>
          <a:blip r:embed="rId4"/>
          <a:stretch>
            <a:fillRect/>
          </a:stretch>
        </p:blipFill>
        <p:spPr>
          <a:xfrm>
            <a:off x="355600" y="0"/>
            <a:ext cx="11196320" cy="6858000"/>
          </a:xfrm>
          <a:prstGeom prst="rect">
            <a:avLst/>
          </a:prstGeom>
        </p:spPr>
      </p:pic>
    </p:spTree>
    <p:extLst>
      <p:ext uri="{BB962C8B-B14F-4D97-AF65-F5344CB8AC3E}">
        <p14:creationId xmlns:p14="http://schemas.microsoft.com/office/powerpoint/2010/main" val="266857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657A959C-303B-75FE-B20E-E3E370F662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BAEB34-AFB8-B494-0ADF-DF305D3C0316}"/>
              </a:ext>
            </a:extLst>
          </p:cNvPr>
          <p:cNvSpPr>
            <a:spLocks noGrp="1"/>
          </p:cNvSpPr>
          <p:nvPr>
            <p:ph type="title"/>
          </p:nvPr>
        </p:nvSpPr>
        <p:spPr>
          <a:xfrm>
            <a:off x="640080" y="1291366"/>
            <a:ext cx="9214884" cy="45719"/>
          </a:xfrm>
        </p:spPr>
        <p:txBody>
          <a:bodyPr>
            <a:normAutofit fontScale="90000"/>
          </a:bodyPr>
          <a:lstStyle/>
          <a:p>
            <a:r>
              <a:rPr lang="nl-NL" dirty="0"/>
              <a:t>Hoe klinkt dat?</a:t>
            </a:r>
          </a:p>
        </p:txBody>
      </p:sp>
    </p:spTree>
    <p:extLst>
      <p:ext uri="{BB962C8B-B14F-4D97-AF65-F5344CB8AC3E}">
        <p14:creationId xmlns:p14="http://schemas.microsoft.com/office/powerpoint/2010/main" val="3889064212"/>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385</Words>
  <Application>Microsoft Office PowerPoint</Application>
  <PresentationFormat>Breedbeeld</PresentationFormat>
  <Paragraphs>24</Paragraphs>
  <Slides>6</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Aptos</vt:lpstr>
      <vt:lpstr>Arial</vt:lpstr>
      <vt:lpstr>Grandview Display</vt:lpstr>
      <vt:lpstr>DashVTI</vt:lpstr>
      <vt:lpstr>Muziek maken met AI</vt:lpstr>
      <vt:lpstr>Stappen</vt:lpstr>
      <vt:lpstr>Voorbeeld</vt:lpstr>
      <vt:lpstr>Voorbeeld</vt:lpstr>
      <vt:lpstr>Suno</vt:lpstr>
      <vt:lpstr>Hoe klinkt dat?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Ederveen,Martin M.W.</dc:creator>
  <cp:lastModifiedBy>Ederveen,Martin M.W.</cp:lastModifiedBy>
  <cp:revision>2</cp:revision>
  <dcterms:created xsi:type="dcterms:W3CDTF">2025-10-24T08:27:47Z</dcterms:created>
  <dcterms:modified xsi:type="dcterms:W3CDTF">2025-11-02T12:20:40Z</dcterms:modified>
</cp:coreProperties>
</file>